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matic SC" pitchFamily="2" charset="-79"/>
      <p:regular r:id="rId14"/>
      <p:bold r:id="rId15"/>
    </p:embeddedFont>
    <p:embeddedFont>
      <p:font typeface="Impact" panose="020B0806030902050204" pitchFamily="34" charset="0"/>
      <p:regular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693008-2BBE-4A29-88DB-A48E7FD1478F}">
  <a:tblStyle styleId="{19693008-2BBE-4A29-88DB-A48E7FD147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058a355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058a355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6e755543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6e755543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66e375b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266e375b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58a3551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58a3551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646704b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646704b6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58a3551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058a3551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6e75554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6e75554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6e755543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6e755543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ccb34976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ccb34976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ccb3497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ccb3497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769ca7d036c18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769ca7d036c18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bjcp.org/style/2015/27/historical-be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-754500" y="0"/>
            <a:ext cx="9898500" cy="51435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Impact"/>
                <a:ea typeface="Impact"/>
                <a:cs typeface="Impact"/>
                <a:sym typeface="Impact"/>
              </a:rPr>
              <a:t>MASH MONTHLY MEETING OCTOBER 2022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81" y="1045613"/>
            <a:ext cx="3644275" cy="326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55747" t="4607" r="2346" b="9746"/>
          <a:stretch/>
        </p:blipFill>
        <p:spPr>
          <a:xfrm>
            <a:off x="1112250" y="927727"/>
            <a:ext cx="2649900" cy="36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BOTY 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79575" y="1190450"/>
            <a:ext cx="34554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PALE AMERICAN/IPA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18A-BLONDE ALE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18B- AMERICAN PALE ALE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21A- AMERICAN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21B- SPECIALTY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4" name="Google Shape;144;p23"/>
          <p:cNvSpPr txBox="1"/>
          <p:nvPr/>
        </p:nvSpPr>
        <p:spPr>
          <a:xfrm>
            <a:off x="5779625" y="1040250"/>
            <a:ext cx="33168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NEXT MONTH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u="sng">
                <a:solidFill>
                  <a:srgbClr val="10659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HISTORICAL BEER</a:t>
            </a:r>
            <a:endParaRPr sz="1200" b="1" i="1" u="sng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Gose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Kentucky Common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Lichtenhainer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London Brown Ale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Piwo Grodziskie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Pre-Prohibition Lager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Pre-Prohibition Porter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Roggenbier</a:t>
            </a:r>
            <a:endParaRPr sz="1200">
              <a:solidFill>
                <a:srgbClr val="10659C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659C"/>
              </a:buClr>
              <a:buSzPts val="1200"/>
              <a:buChar char="●"/>
            </a:pPr>
            <a:r>
              <a:rPr lang="en" sz="1200">
                <a:solidFill>
                  <a:srgbClr val="10659C"/>
                </a:solidFill>
                <a:highlight>
                  <a:srgbClr val="FFFFFF"/>
                </a:highlight>
              </a:rPr>
              <a:t>SahtI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3451" y="1990150"/>
            <a:ext cx="2536751" cy="27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180" y="370814"/>
            <a:ext cx="2516085" cy="422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80275" y="12742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PRESIDENT’S GREETING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TREASURER REPORT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928800" y="1086525"/>
            <a:ext cx="5178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BALANCE:  $4497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EXPENDITURES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TASTING GLASSES $125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HORIZONTAL BANNER $60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 SHIRTS AND MEMBERSHIP CARDS-$1200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COMPETITION UPDATE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516950" y="1356725"/>
            <a:ext cx="63966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FLORIDA CIRCUIT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CASK 239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MASH 219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BREWERS ANONYMOUS 201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UPCOMING COMPETITIONS </a:t>
            </a:r>
            <a:endParaRPr b="1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FLORIDA BEER - OPENS 11/1 DELIVER BY 11/26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NO ENTRY LIMIT LISTED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COMPETITION INFORMATION IS LOCATED AT REGGIEBEER.COM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175" y="963850"/>
            <a:ext cx="1807225" cy="24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-143950" y="319150"/>
            <a:ext cx="44988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BREWER OF THE YEAR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        STANDINGS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 rot="-1919975">
            <a:off x="367089" y="3126453"/>
            <a:ext cx="4476460" cy="441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RUNNING AWAY WITH IT</a:t>
            </a:r>
          </a:p>
        </p:txBody>
      </p:sp>
      <p:cxnSp>
        <p:nvCxnSpPr>
          <p:cNvPr id="93" name="Google Shape;93;p18"/>
          <p:cNvCxnSpPr/>
          <p:nvPr/>
        </p:nvCxnSpPr>
        <p:spPr>
          <a:xfrm rot="-10258379" flipH="1">
            <a:off x="4468205" y="510206"/>
            <a:ext cx="804970" cy="1511449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94" name="Google Shape;94;p18"/>
          <p:cNvGraphicFramePr/>
          <p:nvPr/>
        </p:nvGraphicFramePr>
        <p:xfrm>
          <a:off x="5423300" y="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{19693008-2BBE-4A29-88DB-A48E7FD1478F}</a:tableStyleId>
              </a:tblPr>
              <a:tblGrid>
                <a:gridCol w="15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Brewer Name</a:t>
                      </a:r>
                      <a:endParaRPr sz="700" b="1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171450" marR="190500" marT="95250" marB="95250" anchor="ctr"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Total Points</a:t>
                      </a:r>
                      <a:endParaRPr sz="700" b="1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171450" marR="190500" marT="95250" marB="95250" anchor="ctr">
                    <a:lnB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Fernando Espino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90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11111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Jim Walsh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52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Macorix Perera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52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Rafael Dubois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40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David Kirsten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36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Bob Billany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34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Danny Smyth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31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Gary Fuller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26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David James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25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Kayla Almeida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25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Roosevelt de los Santos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18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Steve Hiller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18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Jamie Mann &amp; Danny Eisenberg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17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Chris Nash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15</a:t>
                      </a:r>
                      <a:endParaRPr sz="7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5250" marR="95250" marT="76200" marB="76200"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NEW - OLD BUSINESS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912675" y="973975"/>
            <a:ext cx="72447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PICK UP YOUR T-SHIRTS $25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NATIONAL LEARN TO HOMEBREW DAY 11/5 1PM @J.WAKEFIELD’S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HOSTED BY DANNY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NORTH MIAMI BREWFEST - 11/12@ 1PM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OFFICER NOMINATIONS ARE OPEN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World Travelers 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979375" y="1439913"/>
            <a:ext cx="504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508050"/>
            <a:ext cx="1185024" cy="257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35988" y="1093850"/>
            <a:ext cx="1492137" cy="25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8975" y="1161276"/>
            <a:ext cx="3471615" cy="159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8350" y="327599"/>
            <a:ext cx="1623951" cy="35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4507" y="2814431"/>
            <a:ext cx="3469940" cy="159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World Travelers 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979375" y="1439913"/>
            <a:ext cx="504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2850"/>
            <a:ext cx="1391320" cy="18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00" y="2493993"/>
            <a:ext cx="2019525" cy="20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4420" y="2322250"/>
            <a:ext cx="1747181" cy="23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3712" y="2493987"/>
            <a:ext cx="1747198" cy="198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5100" y="290429"/>
            <a:ext cx="1747200" cy="233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8850" y="2626075"/>
            <a:ext cx="1747199" cy="23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422">
                <a:latin typeface="Impact"/>
                <a:ea typeface="Impact"/>
                <a:cs typeface="Impact"/>
                <a:sym typeface="Impact"/>
              </a:rPr>
              <a:t>World Travelers </a:t>
            </a:r>
            <a:endParaRPr sz="5422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979375" y="1439913"/>
            <a:ext cx="5047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39923"/>
            <a:ext cx="3287230" cy="151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075" y="1439924"/>
            <a:ext cx="3287230" cy="151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821" y="2955324"/>
            <a:ext cx="3986348" cy="183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Macintosh PowerPoint</Application>
  <PresentationFormat>On-screen Show (16:9)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Amatic SC</vt:lpstr>
      <vt:lpstr>Arial</vt:lpstr>
      <vt:lpstr>Impact</vt:lpstr>
      <vt:lpstr>Source Code Pro</vt:lpstr>
      <vt:lpstr>Beach Day</vt:lpstr>
      <vt:lpstr>PowerPoint Presentation</vt:lpstr>
      <vt:lpstr>PRESIDENT’S GREETING</vt:lpstr>
      <vt:lpstr>TREASURER REPORT</vt:lpstr>
      <vt:lpstr>COMPETITION UPDATE</vt:lpstr>
      <vt:lpstr>BREWER OF THE YEAR         STANDINGS </vt:lpstr>
      <vt:lpstr>NEW - OLD BUSINESS</vt:lpstr>
      <vt:lpstr>World Travelers </vt:lpstr>
      <vt:lpstr>World Travelers </vt:lpstr>
      <vt:lpstr>World Travelers </vt:lpstr>
      <vt:lpstr>BOTY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2022-11-15T18:00:59Z</dcterms:modified>
</cp:coreProperties>
</file>